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Yuanti SC Regular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Yuanti SC Regular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Yuanti SC Regular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Yuanti SC Regular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Yuanti SC Regular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Yuanti SC Regular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Yuanti SC Regular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Yuanti SC Regular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Yuanti SC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ECE"/>
          </a:solidFill>
        </a:fill>
      </a:tcStyle>
    </a:wholeTbl>
    <a:band2H>
      <a:tcTxStyle b="def" i="def"/>
      <a:tcStyle>
        <a:tcBdr/>
        <a:fill>
          <a:solidFill>
            <a:srgbClr val="F1E8E8"/>
          </a:solidFill>
        </a:fill>
      </a:tcStyle>
    </a:band2H>
    <a:firstCol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Yuanti SC Bold"/>
          <a:ea typeface="Yuanti SC Bold"/>
          <a:cs typeface="Yuanti SC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Yuanti SC Bold"/>
          <a:ea typeface="Yuanti SC Bold"/>
          <a:cs typeface="Yuanti SC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Yuanti SC Bold"/>
          <a:ea typeface="Yuanti SC Bold"/>
          <a:cs typeface="Yuanti SC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Yuanti SC Bold"/>
          <a:ea typeface="Yuanti SC Bold"/>
          <a:cs typeface="Yuanti SC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Yuanti SC Bold"/>
          <a:ea typeface="Yuanti SC Bold"/>
          <a:cs typeface="Yuanti SC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Yuanti SC Regular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Yuanti SC Regular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Yuanti SC Regular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Yuanti SC Regular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Yuanti SC Regular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Yuanti SC Regular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Yuanti SC Regular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Yuanti SC Regular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Yuanti SC Regular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quarter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/>
            </a:lvl1pPr>
            <a:lvl2pPr marL="0" indent="0" algn="ctr">
              <a:spcBef>
                <a:spcPts val="500"/>
              </a:spcBef>
              <a:buSzTx/>
              <a:buFontTx/>
              <a:buNone/>
              <a:defRPr sz="2400"/>
            </a:lvl2pPr>
            <a:lvl3pPr marL="0" indent="0" algn="ctr">
              <a:spcBef>
                <a:spcPts val="500"/>
              </a:spcBef>
              <a:buSzTx/>
              <a:buFontTx/>
              <a:buNone/>
              <a:defRPr sz="2400"/>
            </a:lvl3pPr>
            <a:lvl4pPr marL="0" indent="0" algn="ctr">
              <a:spcBef>
                <a:spcPts val="500"/>
              </a:spcBef>
              <a:buSzTx/>
              <a:buFontTx/>
              <a:buNone/>
              <a:defRPr sz="2400"/>
            </a:lvl4pPr>
            <a:lvl5pPr marL="0" indent="0" algn="ctr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4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标题文本"/>
          <p:cNvSpPr txBox="1"/>
          <p:nvPr>
            <p:ph type="title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3" name="正文级别 1…"/>
          <p:cNvSpPr txBox="1"/>
          <p:nvPr>
            <p:ph type="body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623887" y="1282700"/>
            <a:ext cx="7886701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1" name="正文级别 1…"/>
          <p:cNvSpPr txBox="1"/>
          <p:nvPr>
            <p:ph type="body" sz="quarter" idx="1"/>
          </p:nvPr>
        </p:nvSpPr>
        <p:spPr>
          <a:xfrm>
            <a:off x="623887" y="3441700"/>
            <a:ext cx="7886701" cy="11255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0">
              <a:spcBef>
                <a:spcPts val="500"/>
              </a:spcBef>
              <a:buSzTx/>
              <a:buFontTx/>
              <a:buNone/>
              <a:defRPr sz="2400"/>
            </a:lvl2pPr>
            <a:lvl3pPr marL="0" indent="0">
              <a:spcBef>
                <a:spcPts val="500"/>
              </a:spcBef>
              <a:buSzTx/>
              <a:buFontTx/>
              <a:buNone/>
              <a:defRPr sz="2400"/>
            </a:lvl3pPr>
            <a:lvl4pPr marL="0" indent="0">
              <a:spcBef>
                <a:spcPts val="500"/>
              </a:spcBef>
              <a:buSzTx/>
              <a:buFontTx/>
              <a:buNone/>
              <a:defRPr sz="2400"/>
            </a:lvl4pPr>
            <a:lvl5pPr marL="0" indent="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630237" y="274638"/>
            <a:ext cx="7886701" cy="99377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正文级别 1…"/>
          <p:cNvSpPr txBox="1"/>
          <p:nvPr>
            <p:ph type="body" sz="quarter" idx="1"/>
          </p:nvPr>
        </p:nvSpPr>
        <p:spPr>
          <a:xfrm>
            <a:off x="630237" y="1260475"/>
            <a:ext cx="3868740" cy="61912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latin typeface="Yuanti SC Bold"/>
                <a:ea typeface="Yuanti SC Bold"/>
                <a:cs typeface="Yuanti SC Bold"/>
                <a:sym typeface="Yuanti SC Bold"/>
              </a:defRPr>
            </a:lvl1pPr>
            <a:lvl2pPr marL="0" indent="0">
              <a:spcBef>
                <a:spcPts val="500"/>
              </a:spcBef>
              <a:buSzTx/>
              <a:buFontTx/>
              <a:buNone/>
              <a:defRPr sz="2400">
                <a:latin typeface="Yuanti SC Bold"/>
                <a:ea typeface="Yuanti SC Bold"/>
                <a:cs typeface="Yuanti SC Bold"/>
                <a:sym typeface="Yuanti SC Bold"/>
              </a:defRPr>
            </a:lvl2pPr>
            <a:lvl3pPr marL="0" indent="0">
              <a:spcBef>
                <a:spcPts val="500"/>
              </a:spcBef>
              <a:buSzTx/>
              <a:buFontTx/>
              <a:buNone/>
              <a:defRPr sz="2400">
                <a:latin typeface="Yuanti SC Bold"/>
                <a:ea typeface="Yuanti SC Bold"/>
                <a:cs typeface="Yuanti SC Bold"/>
                <a:sym typeface="Yuanti SC Bold"/>
              </a:defRPr>
            </a:lvl3pPr>
            <a:lvl4pPr marL="0" indent="0">
              <a:spcBef>
                <a:spcPts val="500"/>
              </a:spcBef>
              <a:buSzTx/>
              <a:buFontTx/>
              <a:buNone/>
              <a:defRPr sz="2400">
                <a:latin typeface="Yuanti SC Bold"/>
                <a:ea typeface="Yuanti SC Bold"/>
                <a:cs typeface="Yuanti SC Bold"/>
                <a:sym typeface="Yuanti SC Bold"/>
              </a:defRPr>
            </a:lvl4pPr>
            <a:lvl5pPr marL="0" indent="0">
              <a:spcBef>
                <a:spcPts val="500"/>
              </a:spcBef>
              <a:buSzTx/>
              <a:buFontTx/>
              <a:buNone/>
              <a:defRPr sz="2400">
                <a:latin typeface="Yuanti SC Bold"/>
                <a:ea typeface="Yuanti SC Bold"/>
                <a:cs typeface="Yuanti SC Bold"/>
                <a:sym typeface="Yuanti SC Bold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文本占位符 4"/>
          <p:cNvSpPr/>
          <p:nvPr>
            <p:ph type="body" sz="quarter" idx="1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/>
          <a:p>
            <a:pPr marL="325754" indent="-325754" defTabSz="868680">
              <a:spcBef>
                <a:spcPts val="600"/>
              </a:spcBef>
              <a:defRPr sz="3040"/>
            </a:pPr>
          </a:p>
        </p:txBody>
      </p:sp>
      <p:sp>
        <p:nvSpPr>
          <p:cNvPr id="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/>
          <p:nvPr>
            <p:ph type="title"/>
          </p:nvPr>
        </p:nvSpPr>
        <p:spPr>
          <a:xfrm>
            <a:off x="630237" y="342900"/>
            <a:ext cx="2949576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4" name="正文级别 1…"/>
          <p:cNvSpPr txBox="1"/>
          <p:nvPr>
            <p:ph type="body" sz="half" idx="1"/>
          </p:nvPr>
        </p:nvSpPr>
        <p:spPr>
          <a:xfrm>
            <a:off x="3887787" y="741362"/>
            <a:ext cx="4629154" cy="3654427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文本占位符 3"/>
          <p:cNvSpPr/>
          <p:nvPr>
            <p:ph type="body" sz="quarter" idx="13"/>
          </p:nvPr>
        </p:nvSpPr>
        <p:spPr>
          <a:xfrm>
            <a:off x="630237" y="1543046"/>
            <a:ext cx="2949576" cy="28590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文本"/>
          <p:cNvSpPr txBox="1"/>
          <p:nvPr>
            <p:ph type="title"/>
          </p:nvPr>
        </p:nvSpPr>
        <p:spPr>
          <a:xfrm>
            <a:off x="630237" y="342900"/>
            <a:ext cx="2949576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4" name="图片占位符 2"/>
          <p:cNvSpPr/>
          <p:nvPr>
            <p:ph type="pic" sz="half" idx="13"/>
          </p:nvPr>
        </p:nvSpPr>
        <p:spPr>
          <a:xfrm>
            <a:off x="3887787" y="741362"/>
            <a:ext cx="4629154" cy="36544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正文级别 1…"/>
          <p:cNvSpPr txBox="1"/>
          <p:nvPr>
            <p:ph type="body" sz="quarter" idx="1"/>
          </p:nvPr>
        </p:nvSpPr>
        <p:spPr>
          <a:xfrm>
            <a:off x="630237" y="1543050"/>
            <a:ext cx="2949576" cy="2859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/>
            </a:lvl1pPr>
            <a:lvl2pPr marL="0" indent="0">
              <a:spcBef>
                <a:spcPts val="300"/>
              </a:spcBef>
              <a:buSzTx/>
              <a:buFontTx/>
              <a:buNone/>
              <a:defRPr sz="1600"/>
            </a:lvl2pPr>
            <a:lvl3pPr marL="0" indent="0">
              <a:spcBef>
                <a:spcPts val="300"/>
              </a:spcBef>
              <a:buSzTx/>
              <a:buFontTx/>
              <a:buNone/>
              <a:defRPr sz="1600"/>
            </a:lvl3pPr>
            <a:lvl4pPr marL="0" indent="0">
              <a:spcBef>
                <a:spcPts val="300"/>
              </a:spcBef>
              <a:buSzTx/>
              <a:buFontTx/>
              <a:buNone/>
              <a:defRPr sz="1600"/>
            </a:lvl4pPr>
            <a:lvl5pPr marL="0" indent="0">
              <a:spcBef>
                <a:spcPts val="300"/>
              </a:spcBef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" y="0"/>
            <a:ext cx="91440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8446879" y="4750913"/>
            <a:ext cx="239926" cy="3073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1pPr>
      <a:lvl2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2pPr>
      <a:lvl3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3pPr>
      <a:lvl4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4pPr>
      <a:lvl5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5pPr>
      <a:lvl6pPr marL="914400" marR="0" indent="-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6pPr>
      <a:lvl7pPr marL="91440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7pPr>
      <a:lvl8pPr marL="91440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8pPr>
      <a:lvl9pPr marL="91440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Yuanti SC Regular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Yuanti SC Regular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Yuanti SC Regular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Yuanti SC Regular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Yuanti SC Regular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Yuanti SC Regular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Yuanti SC Regular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Yuanti SC Regular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Yuanti SC Regular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Yuanti SC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Yuanti SC Regular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Yuanti SC Regular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Yuanti SC Regular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Yuanti SC Regular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Yuanti SC Regular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Yuanti SC Regular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Yuanti SC Regular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Yuanti SC Regular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Yuanti SC Regula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4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直接连接符 35"/>
          <p:cNvSpPr/>
          <p:nvPr/>
        </p:nvSpPr>
        <p:spPr>
          <a:xfrm>
            <a:off x="2205034" y="2252661"/>
            <a:ext cx="4248158" cy="9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4" name="直接连接符 36"/>
          <p:cNvSpPr/>
          <p:nvPr/>
        </p:nvSpPr>
        <p:spPr>
          <a:xfrm>
            <a:off x="2205034" y="3189286"/>
            <a:ext cx="4248158" cy="9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TextBox 37"/>
          <p:cNvSpPr txBox="1"/>
          <p:nvPr/>
        </p:nvSpPr>
        <p:spPr>
          <a:xfrm>
            <a:off x="2205034" y="3291799"/>
            <a:ext cx="4248156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          陈俊（囧囧）</a:t>
            </a:r>
          </a:p>
          <a:p>
            <a:pPr algn="just">
              <a:defRPr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                  ——一只正在实习的程序猿</a:t>
            </a:r>
          </a:p>
        </p:txBody>
      </p:sp>
      <p:sp>
        <p:nvSpPr>
          <p:cNvPr id="116" name="TextBox 37"/>
          <p:cNvSpPr txBox="1"/>
          <p:nvPr/>
        </p:nvSpPr>
        <p:spPr>
          <a:xfrm>
            <a:off x="2357434" y="2431257"/>
            <a:ext cx="4248156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pPr/>
            <a:r>
              <a:t>大碗里-通信工程</a:t>
            </a:r>
          </a:p>
        </p:txBody>
      </p:sp>
      <p:grpSp>
        <p:nvGrpSpPr>
          <p:cNvPr id="121" name="组合 1"/>
          <p:cNvGrpSpPr/>
          <p:nvPr/>
        </p:nvGrpSpPr>
        <p:grpSpPr>
          <a:xfrm>
            <a:off x="3822700" y="782619"/>
            <a:ext cx="1181100" cy="1179547"/>
            <a:chOff x="0" y="-1"/>
            <a:chExt cx="1181100" cy="1179546"/>
          </a:xfrm>
        </p:grpSpPr>
        <p:grpSp>
          <p:nvGrpSpPr>
            <p:cNvPr id="119" name="椭圆 33"/>
            <p:cNvGrpSpPr/>
            <p:nvPr/>
          </p:nvGrpSpPr>
          <p:grpSpPr>
            <a:xfrm>
              <a:off x="0" y="-2"/>
              <a:ext cx="1181100" cy="1179547"/>
              <a:chOff x="0" y="0"/>
              <a:chExt cx="1181100" cy="1179546"/>
            </a:xfrm>
          </p:grpSpPr>
          <p:sp>
            <p:nvSpPr>
              <p:cNvPr id="117" name="圆形"/>
              <p:cNvSpPr/>
              <p:nvPr/>
            </p:nvSpPr>
            <p:spPr>
              <a:xfrm>
                <a:off x="0" y="-1"/>
                <a:ext cx="1181100" cy="117954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BABAB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8" name="logo"/>
              <p:cNvSpPr txBox="1"/>
              <p:nvPr/>
            </p:nvSpPr>
            <p:spPr>
              <a:xfrm>
                <a:off x="172966" y="290045"/>
                <a:ext cx="835169" cy="599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logo</a:t>
                </a:r>
              </a:p>
            </p:txBody>
          </p:sp>
        </p:grpSp>
        <p:pic>
          <p:nvPicPr>
            <p:cNvPr id="120" name="图片 2" descr="图片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07418" y="205013"/>
              <a:ext cx="766264" cy="77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38" y="0"/>
                    <a:pt x="0" y="4837"/>
                    <a:pt x="0" y="10794"/>
                  </a:cubicBezTo>
                  <a:cubicBezTo>
                    <a:pt x="0" y="16759"/>
                    <a:pt x="4838" y="21600"/>
                    <a:pt x="10794" y="21600"/>
                  </a:cubicBezTo>
                  <a:cubicBezTo>
                    <a:pt x="16758" y="21600"/>
                    <a:pt x="21600" y="16759"/>
                    <a:pt x="21600" y="10794"/>
                  </a:cubicBezTo>
                  <a:cubicBezTo>
                    <a:pt x="21600" y="4837"/>
                    <a:pt x="16758" y="0"/>
                    <a:pt x="10794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1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2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3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4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5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" grpId="3"/>
      <p:bldP build="whole" bldLvl="1" animBg="1" rev="0" advAuto="0" spid="115" grpId="6"/>
      <p:bldP build="whole" bldLvl="1" animBg="1" rev="0" advAuto="0" spid="121" grpId="1"/>
      <p:bldP build="whole" bldLvl="1" animBg="1" rev="0" advAuto="0" spid="121" grpId="2"/>
      <p:bldP build="whole" bldLvl="1" animBg="1" rev="0" advAuto="0" spid="114" grpId="4"/>
      <p:bldP build="whole" bldLvl="1" animBg="1" rev="0" advAuto="0" spid="116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09" name="矩形 11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2-1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实验室氛围</a:t>
            </a:r>
          </a:p>
        </p:txBody>
      </p:sp>
      <p:pic>
        <p:nvPicPr>
          <p:cNvPr id="21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85" y="945575"/>
            <a:ext cx="5541148" cy="4155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3930" y="51575"/>
            <a:ext cx="5549141" cy="4161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图片 8" descr="图片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7162" y="909165"/>
            <a:ext cx="5289676" cy="3966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11" grpId="3"/>
      <p:bldP build="whole" bldLvl="1" animBg="1" rev="0" advAuto="0" spid="209" grpId="1"/>
      <p:bldP build="whole" bldLvl="1" animBg="1" rev="0" advAuto="0" spid="212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16" name="矩形 11"/>
          <p:cNvSpPr txBox="1"/>
          <p:nvPr/>
        </p:nvSpPr>
        <p:spPr>
          <a:xfrm>
            <a:off x="0" y="365121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2-2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实验室 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升级版</a:t>
            </a:r>
            <a:r>
              <a:t>)</a:t>
            </a:r>
          </a:p>
        </p:txBody>
      </p:sp>
      <p:grpSp>
        <p:nvGrpSpPr>
          <p:cNvPr id="219" name="图片 2"/>
          <p:cNvGrpSpPr/>
          <p:nvPr/>
        </p:nvGrpSpPr>
        <p:grpSpPr>
          <a:xfrm>
            <a:off x="35676" y="1002145"/>
            <a:ext cx="6502662" cy="3657761"/>
            <a:chOff x="-1" y="0"/>
            <a:chExt cx="6502660" cy="3657760"/>
          </a:xfrm>
        </p:grpSpPr>
        <p:sp>
          <p:nvSpPr>
            <p:cNvPr id="217" name="矩形"/>
            <p:cNvSpPr/>
            <p:nvPr/>
          </p:nvSpPr>
          <p:spPr>
            <a:xfrm>
              <a:off x="-2" y="-1"/>
              <a:ext cx="6502662" cy="3657760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218" name="image22.jpeg" descr="image22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"/>
              <a:ext cx="6502660" cy="3657758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22" name="图片 3"/>
          <p:cNvGrpSpPr/>
          <p:nvPr/>
        </p:nvGrpSpPr>
        <p:grpSpPr>
          <a:xfrm>
            <a:off x="3261235" y="699607"/>
            <a:ext cx="5847089" cy="3288999"/>
            <a:chOff x="-1" y="-1"/>
            <a:chExt cx="5847087" cy="3288997"/>
          </a:xfrm>
        </p:grpSpPr>
        <p:sp>
          <p:nvSpPr>
            <p:cNvPr id="220" name="矩形"/>
            <p:cNvSpPr/>
            <p:nvPr/>
          </p:nvSpPr>
          <p:spPr>
            <a:xfrm>
              <a:off x="-2" y="-2"/>
              <a:ext cx="5847086" cy="3288996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221" name="image23.jpeg" descr="image23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847087" cy="3288997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3"/>
      <p:bldP build="whole" bldLvl="1" animBg="1" rev="0" advAuto="0" spid="219" grpId="2"/>
      <p:bldP build="whole" bldLvl="1" animBg="1" rev="0" advAuto="0" spid="2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26" name="矩形 11"/>
          <p:cNvSpPr txBox="1"/>
          <p:nvPr/>
        </p:nvSpPr>
        <p:spPr>
          <a:xfrm>
            <a:off x="0" y="365121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2-2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实验室 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升级版</a:t>
            </a:r>
            <a:r>
              <a:t>)</a:t>
            </a:r>
          </a:p>
        </p:txBody>
      </p:sp>
      <p:grpSp>
        <p:nvGrpSpPr>
          <p:cNvPr id="229" name="图片 4"/>
          <p:cNvGrpSpPr/>
          <p:nvPr/>
        </p:nvGrpSpPr>
        <p:grpSpPr>
          <a:xfrm>
            <a:off x="35674" y="1034334"/>
            <a:ext cx="6445443" cy="3625571"/>
            <a:chOff x="-1" y="-1"/>
            <a:chExt cx="6445441" cy="3625569"/>
          </a:xfrm>
        </p:grpSpPr>
        <p:sp>
          <p:nvSpPr>
            <p:cNvPr id="227" name="矩形"/>
            <p:cNvSpPr/>
            <p:nvPr/>
          </p:nvSpPr>
          <p:spPr>
            <a:xfrm>
              <a:off x="-2" y="-2"/>
              <a:ext cx="6445442" cy="3625570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228" name="image24.jpeg" descr="image2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" y="1"/>
              <a:ext cx="6445439" cy="3625568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32" name="图片 6"/>
          <p:cNvGrpSpPr/>
          <p:nvPr/>
        </p:nvGrpSpPr>
        <p:grpSpPr>
          <a:xfrm>
            <a:off x="3275902" y="699610"/>
            <a:ext cx="5832421" cy="3280747"/>
            <a:chOff x="0" y="-1"/>
            <a:chExt cx="5832420" cy="3280745"/>
          </a:xfrm>
        </p:grpSpPr>
        <p:sp>
          <p:nvSpPr>
            <p:cNvPr id="230" name="矩形"/>
            <p:cNvSpPr/>
            <p:nvPr/>
          </p:nvSpPr>
          <p:spPr>
            <a:xfrm>
              <a:off x="-1" y="-2"/>
              <a:ext cx="5832419" cy="3280745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231" name="image25.jpeg" descr="image25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" y="1"/>
              <a:ext cx="5832419" cy="3280744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" grpId="1"/>
      <p:bldP build="whole" bldLvl="1" animBg="1" rev="0" advAuto="0" spid="229" grpId="2"/>
      <p:bldP build="whole" bldLvl="1" animBg="1" rev="0" advAuto="0" spid="232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36" name="矩形 11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2-3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实验室消遣</a:t>
            </a:r>
          </a:p>
        </p:txBody>
      </p:sp>
      <p:pic>
        <p:nvPicPr>
          <p:cNvPr id="237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82038"/>
            <a:ext cx="4437070" cy="3327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7140" y="771623"/>
            <a:ext cx="4746860" cy="3606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2"/>
      <p:bldP build="whole" bldLvl="1" animBg="1" rev="0" advAuto="0" spid="236" grpId="1"/>
      <p:bldP build="whole" bldLvl="1" animBg="1" rev="0" advAuto="0" spid="238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3"/>
          <p:cNvSpPr/>
          <p:nvPr/>
        </p:nvSpPr>
        <p:spPr>
          <a:xfrm>
            <a:off x="3924298" y="2108199"/>
            <a:ext cx="1747009" cy="599437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DDD9C3"/>
                </a:solidFill>
              </a:defRPr>
            </a:lvl1pPr>
          </a:lstStyle>
          <a:p>
            <a:pPr/>
            <a:r>
              <a:t>Part Three</a:t>
            </a:r>
          </a:p>
        </p:txBody>
      </p:sp>
      <p:sp>
        <p:nvSpPr>
          <p:cNvPr id="241" name="TextBox 4"/>
          <p:cNvSpPr txBox="1"/>
          <p:nvPr/>
        </p:nvSpPr>
        <p:spPr>
          <a:xfrm>
            <a:off x="3902073" y="2632074"/>
            <a:ext cx="283052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solidFill>
                  <a:srgbClr val="E36C09"/>
                </a:solidFill>
              </a:defRPr>
            </a:lvl1pPr>
          </a:lstStyle>
          <a:p>
            <a:pPr/>
            <a:r>
              <a:t>工作的环境</a:t>
            </a:r>
          </a:p>
        </p:txBody>
      </p:sp>
      <p:sp>
        <p:nvSpPr>
          <p:cNvPr id="242" name="TextBox 5"/>
          <p:cNvSpPr txBox="1"/>
          <p:nvPr/>
        </p:nvSpPr>
        <p:spPr>
          <a:xfrm>
            <a:off x="2162174" y="1814513"/>
            <a:ext cx="1464764" cy="180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96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43" name="直接连接符 6"/>
          <p:cNvSpPr/>
          <p:nvPr/>
        </p:nvSpPr>
        <p:spPr>
          <a:xfrm>
            <a:off x="2311398" y="3167063"/>
            <a:ext cx="4249745" cy="1590"/>
          </a:xfrm>
          <a:prstGeom prst="line">
            <a:avLst/>
          </a:prstGeom>
          <a:ln>
            <a:solidFill>
              <a:srgbClr val="FFFFFF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直接连接符 7"/>
          <p:cNvSpPr/>
          <p:nvPr/>
        </p:nvSpPr>
        <p:spPr>
          <a:xfrm>
            <a:off x="2311398" y="1819275"/>
            <a:ext cx="4249745" cy="1590"/>
          </a:xfrm>
          <a:prstGeom prst="line">
            <a:avLst/>
          </a:prstGeom>
          <a:ln>
            <a:solidFill>
              <a:srgbClr val="FFFFFF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5"/>
      <p:bldP build="whole" bldLvl="1" animBg="1" rev="0" advAuto="0" spid="242" grpId="3"/>
      <p:bldP build="whole" bldLvl="1" animBg="1" rev="0" advAuto="0" spid="244" grpId="2"/>
      <p:bldP build="whole" bldLvl="1" animBg="1" rev="0" advAuto="0" spid="240" grpId="4"/>
      <p:bldP build="whole" bldLvl="1" animBg="1" rev="0" advAuto="0" spid="2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7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48" name="矩形 1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3-1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工作的环境</a:t>
            </a:r>
          </a:p>
        </p:txBody>
      </p:sp>
      <p:pic>
        <p:nvPicPr>
          <p:cNvPr id="24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412" y="938979"/>
            <a:ext cx="4991176" cy="3743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WechatIMG13.jpeg" descr="WechatIMG1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1"/>
      <p:bldP build="whole" bldLvl="1" animBg="1" rev="0" advAuto="0" spid="249" grpId="2"/>
      <p:bldP build="whole" bldLvl="1" animBg="1" rev="0" advAuto="0" spid="250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54" name="矩形 1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3-2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薪资待遇</a:t>
            </a:r>
          </a:p>
        </p:txBody>
      </p:sp>
      <p:pic>
        <p:nvPicPr>
          <p:cNvPr id="255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846" y="1034032"/>
            <a:ext cx="6053276" cy="3510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795" y="1029267"/>
            <a:ext cx="6410327" cy="3609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9795" y="893762"/>
            <a:ext cx="6410327" cy="3838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图片 9" descr="图片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62898"/>
          <a:stretch>
            <a:fillRect/>
          </a:stretch>
        </p:blipFill>
        <p:spPr>
          <a:xfrm>
            <a:off x="2755694" y="45151"/>
            <a:ext cx="5274429" cy="1104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  <p:bldP build="whole" bldLvl="1" animBg="1" rev="0" advAuto="0" spid="255" grpId="3"/>
      <p:bldP build="whole" bldLvl="1" animBg="1" rev="0" advAuto="0" spid="256" grpId="4"/>
      <p:bldP build="whole" bldLvl="1" animBg="1" rev="0" advAuto="0" spid="257" grpId="5"/>
      <p:bldP build="whole" bldLvl="1" animBg="1" rev="0" advAuto="0" spid="258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Box 3"/>
          <p:cNvSpPr/>
          <p:nvPr/>
        </p:nvSpPr>
        <p:spPr>
          <a:xfrm>
            <a:off x="3924298" y="2108199"/>
            <a:ext cx="1573476" cy="599437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DDD9C3"/>
                </a:solidFill>
              </a:defRPr>
            </a:lvl1pPr>
          </a:lstStyle>
          <a:p>
            <a:pPr/>
            <a:r>
              <a:t>Part Four</a:t>
            </a:r>
          </a:p>
        </p:txBody>
      </p:sp>
      <p:sp>
        <p:nvSpPr>
          <p:cNvPr id="261" name="TextBox 4"/>
          <p:cNvSpPr txBox="1"/>
          <p:nvPr/>
        </p:nvSpPr>
        <p:spPr>
          <a:xfrm>
            <a:off x="3902073" y="2632074"/>
            <a:ext cx="283052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solidFill>
                  <a:srgbClr val="E36C09"/>
                </a:solidFill>
              </a:defRPr>
            </a:lvl1pPr>
          </a:lstStyle>
          <a:p>
            <a:pPr/>
            <a:r>
              <a:t>模块的选择</a:t>
            </a:r>
          </a:p>
        </p:txBody>
      </p:sp>
      <p:sp>
        <p:nvSpPr>
          <p:cNvPr id="262" name="TextBox 5"/>
          <p:cNvSpPr txBox="1"/>
          <p:nvPr/>
        </p:nvSpPr>
        <p:spPr>
          <a:xfrm>
            <a:off x="2162174" y="1814513"/>
            <a:ext cx="1467202" cy="180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96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63" name="直接连接符 6"/>
          <p:cNvSpPr/>
          <p:nvPr/>
        </p:nvSpPr>
        <p:spPr>
          <a:xfrm>
            <a:off x="2311398" y="3167063"/>
            <a:ext cx="4249745" cy="1590"/>
          </a:xfrm>
          <a:prstGeom prst="line">
            <a:avLst/>
          </a:prstGeom>
          <a:ln>
            <a:solidFill>
              <a:srgbClr val="FFFFFF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直接连接符 7"/>
          <p:cNvSpPr/>
          <p:nvPr/>
        </p:nvSpPr>
        <p:spPr>
          <a:xfrm>
            <a:off x="2311398" y="1819275"/>
            <a:ext cx="4249745" cy="1590"/>
          </a:xfrm>
          <a:prstGeom prst="line">
            <a:avLst/>
          </a:prstGeom>
          <a:ln>
            <a:solidFill>
              <a:srgbClr val="FFFFFF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5"/>
      <p:bldP build="whole" bldLvl="1" animBg="1" rev="0" advAuto="0" spid="264" grpId="2"/>
      <p:bldP build="whole" bldLvl="1" animBg="1" rev="0" advAuto="0" spid="263" grpId="1"/>
      <p:bldP build="whole" bldLvl="1" animBg="1" rev="0" advAuto="0" spid="262" grpId="3"/>
      <p:bldP build="whole" bldLvl="1" animBg="1" rev="0" advAuto="0" spid="260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68" name="矩形 8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4-1 A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的好处</a:t>
            </a:r>
          </a:p>
        </p:txBody>
      </p:sp>
      <p:pic>
        <p:nvPicPr>
          <p:cNvPr id="269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578" y="1261263"/>
            <a:ext cx="8770843" cy="3098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图片 14" descr="图片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775" y="967607"/>
            <a:ext cx="6419990" cy="4124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2"/>
      <p:bldP build="whole" bldLvl="1" animBg="1" rev="0" advAuto="0" spid="270" grpId="3"/>
      <p:bldP build="whole" bldLvl="1" animBg="1" rev="0" advAuto="0" spid="26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74" name="矩形 8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4-2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作品答辩</a:t>
            </a:r>
          </a:p>
        </p:txBody>
      </p:sp>
      <p:pic>
        <p:nvPicPr>
          <p:cNvPr id="275" name="图片 12" descr="图片 12"/>
          <p:cNvPicPr>
            <a:picLocks noChangeAspect="1"/>
          </p:cNvPicPr>
          <p:nvPr/>
        </p:nvPicPr>
        <p:blipFill>
          <a:blip r:embed="rId2">
            <a:extLst/>
          </a:blip>
          <a:srcRect l="0" t="0" r="19208" b="0"/>
          <a:stretch>
            <a:fillRect/>
          </a:stretch>
        </p:blipFill>
        <p:spPr>
          <a:xfrm>
            <a:off x="1601780" y="956488"/>
            <a:ext cx="6228127" cy="413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rcRect l="0" t="0" r="0" b="27600"/>
          <a:stretch>
            <a:fillRect/>
          </a:stretch>
        </p:blipFill>
        <p:spPr>
          <a:xfrm>
            <a:off x="6056002" y="627054"/>
            <a:ext cx="2893226" cy="3723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rcRect l="0" t="0" r="0" b="65516"/>
          <a:stretch>
            <a:fillRect/>
          </a:stretch>
        </p:blipFill>
        <p:spPr>
          <a:xfrm>
            <a:off x="35685" y="967607"/>
            <a:ext cx="3678029" cy="2254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rcRect l="0" t="1" r="0" b="65160"/>
          <a:stretch>
            <a:fillRect/>
          </a:stretch>
        </p:blipFill>
        <p:spPr>
          <a:xfrm>
            <a:off x="2483854" y="2572185"/>
            <a:ext cx="3487669" cy="2160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1"/>
      <p:bldP build="whole" bldLvl="1" animBg="1" rev="0" advAuto="0" spid="278" grpId="4"/>
      <p:bldP build="whole" bldLvl="1" animBg="1" rev="0" advAuto="0" spid="277" grpId="3"/>
      <p:bldP build="whole" bldLvl="1" animBg="1" rev="0" advAuto="0" spid="276" grpId="5"/>
      <p:bldP build="whole" bldLvl="1" animBg="1" rev="0" advAuto="0" spid="27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"/>
          <p:cNvGrpSpPr/>
          <p:nvPr/>
        </p:nvGrpSpPr>
        <p:grpSpPr>
          <a:xfrm>
            <a:off x="755724" y="2427733"/>
            <a:ext cx="1440120" cy="662936"/>
            <a:chOff x="0" y="0"/>
            <a:chExt cx="1440119" cy="662935"/>
          </a:xfrm>
        </p:grpSpPr>
        <p:sp>
          <p:nvSpPr>
            <p:cNvPr id="123" name="直接连接符 36"/>
            <p:cNvSpPr/>
            <p:nvPr/>
          </p:nvSpPr>
          <p:spPr>
            <a:xfrm>
              <a:off x="0" y="648050"/>
              <a:ext cx="1440117" cy="9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4" name="TextBox 37"/>
            <p:cNvSpPr txBox="1"/>
            <p:nvPr/>
          </p:nvSpPr>
          <p:spPr>
            <a:xfrm>
              <a:off x="-1" y="-1"/>
              <a:ext cx="1440120" cy="662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just">
                <a:defRPr sz="3200">
                  <a:solidFill>
                    <a:srgbClr val="FFFFFF"/>
                  </a:solidFill>
                  <a:latin typeface="Yuanti SC Bold"/>
                  <a:ea typeface="Yuanti SC Bold"/>
                  <a:cs typeface="Yuanti SC Bold"/>
                  <a:sym typeface="Yuanti SC Bold"/>
                </a:defRPr>
              </a:lvl1pPr>
            </a:lstStyle>
            <a:p>
              <a:pPr/>
              <a:r>
                <a:t>码代码</a:t>
              </a:r>
            </a:p>
          </p:txBody>
        </p:sp>
      </p:grpSp>
      <p:grpSp>
        <p:nvGrpSpPr>
          <p:cNvPr id="128" name="组合 9"/>
          <p:cNvGrpSpPr/>
          <p:nvPr/>
        </p:nvGrpSpPr>
        <p:grpSpPr>
          <a:xfrm>
            <a:off x="2771865" y="2787755"/>
            <a:ext cx="1440118" cy="662937"/>
            <a:chOff x="-1" y="0"/>
            <a:chExt cx="1440116" cy="662935"/>
          </a:xfrm>
        </p:grpSpPr>
        <p:sp>
          <p:nvSpPr>
            <p:cNvPr id="126" name="直接连接符 36"/>
            <p:cNvSpPr/>
            <p:nvPr/>
          </p:nvSpPr>
          <p:spPr>
            <a:xfrm>
              <a:off x="-2" y="648049"/>
              <a:ext cx="1440115" cy="9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7" name="TextBox 37"/>
            <p:cNvSpPr txBox="1"/>
            <p:nvPr/>
          </p:nvSpPr>
          <p:spPr>
            <a:xfrm>
              <a:off x="-1" y="-1"/>
              <a:ext cx="1440116" cy="662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just">
                <a:defRPr sz="3200">
                  <a:solidFill>
                    <a:srgbClr val="FFFFFF"/>
                  </a:solidFill>
                  <a:latin typeface="Yuanti SC Bold"/>
                  <a:ea typeface="Yuanti SC Bold"/>
                  <a:cs typeface="Yuanti SC Bold"/>
                  <a:sym typeface="Yuanti SC Bold"/>
                </a:defRPr>
              </a:lvl1pPr>
            </a:lstStyle>
            <a:p>
              <a:pPr/>
              <a:r>
                <a:t>拉网线</a:t>
              </a:r>
            </a:p>
          </p:txBody>
        </p:sp>
      </p:grpSp>
      <p:grpSp>
        <p:nvGrpSpPr>
          <p:cNvPr id="131" name="组合 12"/>
          <p:cNvGrpSpPr/>
          <p:nvPr/>
        </p:nvGrpSpPr>
        <p:grpSpPr>
          <a:xfrm>
            <a:off x="4788007" y="2427733"/>
            <a:ext cx="1440119" cy="662936"/>
            <a:chOff x="-1" y="0"/>
            <a:chExt cx="1440118" cy="662935"/>
          </a:xfrm>
        </p:grpSpPr>
        <p:sp>
          <p:nvSpPr>
            <p:cNvPr id="129" name="直接连接符 36"/>
            <p:cNvSpPr/>
            <p:nvPr/>
          </p:nvSpPr>
          <p:spPr>
            <a:xfrm>
              <a:off x="0" y="648050"/>
              <a:ext cx="1440113" cy="9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0" name="TextBox 37"/>
            <p:cNvSpPr txBox="1"/>
            <p:nvPr/>
          </p:nvSpPr>
          <p:spPr>
            <a:xfrm>
              <a:off x="-2" y="-1"/>
              <a:ext cx="1440119" cy="662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just">
                <a:defRPr sz="3200">
                  <a:solidFill>
                    <a:srgbClr val="FFFFFF"/>
                  </a:solidFill>
                  <a:latin typeface="Yuanti SC Bold"/>
                  <a:ea typeface="Yuanti SC Bold"/>
                  <a:cs typeface="Yuanti SC Bold"/>
                  <a:sym typeface="Yuanti SC Bold"/>
                </a:defRPr>
              </a:lvl1pPr>
            </a:lstStyle>
            <a:p>
              <a:pPr/>
              <a:r>
                <a:t>爬基站</a:t>
              </a:r>
            </a:p>
          </p:txBody>
        </p:sp>
      </p:grpSp>
      <p:grpSp>
        <p:nvGrpSpPr>
          <p:cNvPr id="134" name="组合 15"/>
          <p:cNvGrpSpPr/>
          <p:nvPr/>
        </p:nvGrpSpPr>
        <p:grpSpPr>
          <a:xfrm>
            <a:off x="6804147" y="2787755"/>
            <a:ext cx="1440119" cy="662937"/>
            <a:chOff x="0" y="0"/>
            <a:chExt cx="1440117" cy="662935"/>
          </a:xfrm>
        </p:grpSpPr>
        <p:sp>
          <p:nvSpPr>
            <p:cNvPr id="132" name="直接连接符 36"/>
            <p:cNvSpPr/>
            <p:nvPr/>
          </p:nvSpPr>
          <p:spPr>
            <a:xfrm>
              <a:off x="-1" y="648049"/>
              <a:ext cx="1440114" cy="9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3" name="TextBox 37"/>
            <p:cNvSpPr txBox="1"/>
            <p:nvPr/>
          </p:nvSpPr>
          <p:spPr>
            <a:xfrm>
              <a:off x="0" y="-1"/>
              <a:ext cx="1440117" cy="662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just">
                <a:defRPr sz="3200">
                  <a:solidFill>
                    <a:srgbClr val="FFFFFF"/>
                  </a:solidFill>
                  <a:latin typeface="Yuanti SC Bold"/>
                  <a:ea typeface="Yuanti SC Bold"/>
                  <a:cs typeface="Yuanti SC Bold"/>
                  <a:sym typeface="Yuanti SC Bold"/>
                </a:defRPr>
              </a:lvl1pPr>
            </a:lstStyle>
            <a:p>
              <a:pPr/>
              <a:r>
                <a:t>卖手机</a:t>
              </a:r>
            </a:p>
          </p:txBody>
        </p:sp>
      </p:grpSp>
      <p:grpSp>
        <p:nvGrpSpPr>
          <p:cNvPr id="137" name="组合 18"/>
          <p:cNvGrpSpPr/>
          <p:nvPr/>
        </p:nvGrpSpPr>
        <p:grpSpPr>
          <a:xfrm>
            <a:off x="2195825" y="2427733"/>
            <a:ext cx="4752347" cy="662936"/>
            <a:chOff x="0" y="0"/>
            <a:chExt cx="4752346" cy="662935"/>
          </a:xfrm>
        </p:grpSpPr>
        <p:sp>
          <p:nvSpPr>
            <p:cNvPr id="135" name="直接连接符 36"/>
            <p:cNvSpPr/>
            <p:nvPr/>
          </p:nvSpPr>
          <p:spPr>
            <a:xfrm>
              <a:off x="-1" y="648051"/>
              <a:ext cx="4752343" cy="7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6" name="TextBox 37"/>
            <p:cNvSpPr txBox="1"/>
            <p:nvPr/>
          </p:nvSpPr>
          <p:spPr>
            <a:xfrm>
              <a:off x="-1" y="-1"/>
              <a:ext cx="4752347" cy="662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just">
                <a:defRPr sz="3200">
                  <a:solidFill>
                    <a:srgbClr val="FFFFFF"/>
                  </a:solidFill>
                  <a:latin typeface="Yuanti SC Bold"/>
                  <a:ea typeface="Yuanti SC Bold"/>
                  <a:cs typeface="Yuanti SC Bold"/>
                  <a:sym typeface="Yuanti SC Bold"/>
                </a:defRPr>
              </a:lvl1pPr>
            </a:lstStyle>
            <a:p>
              <a:pPr/>
              <a:r>
                <a:t>移动互联网软件开发模块</a:t>
              </a:r>
            </a:p>
          </p:txBody>
        </p:sp>
      </p:grpSp>
      <p:pic>
        <p:nvPicPr>
          <p:cNvPr id="138" name="WechatIMG6.jpeg" descr="WechatIMG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6123"/>
            <a:ext cx="9144000" cy="2419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xit" nodeType="after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Class="exit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Class="exit" nodeType="after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Class="exit" nodeType="after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3"/>
      <p:bldP build="whole" bldLvl="1" animBg="1" rev="0" advAuto="0" spid="137" grpId="11"/>
      <p:bldP build="whole" bldLvl="1" animBg="1" rev="0" advAuto="0" spid="134" grpId="5"/>
      <p:bldP build="whole" bldLvl="1" animBg="1" rev="0" advAuto="0" spid="125" grpId="6"/>
      <p:bldP build="whole" bldLvl="1" animBg="1" rev="0" advAuto="0" spid="131" grpId="4"/>
      <p:bldP build="whole" bldLvl="1" animBg="1" rev="0" advAuto="0" spid="128" grpId="7"/>
      <p:bldP build="whole" bldLvl="1" animBg="1" rev="0" advAuto="0" spid="134" grpId="9"/>
      <p:bldP build="whole" bldLvl="1" animBg="1" rev="0" advAuto="0" spid="138" grpId="1"/>
      <p:bldP build="whole" bldLvl="1" animBg="1" rev="0" advAuto="0" spid="131" grpId="8"/>
      <p:bldP build="whole" bldLvl="1" animBg="1" rev="0" advAuto="0" spid="138" grpId="10"/>
      <p:bldP build="whole" bldLvl="1" animBg="1" rev="0" advAuto="0" spid="12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1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82" name="矩形 8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4-3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时间的抉择</a:t>
            </a:r>
          </a:p>
        </p:txBody>
      </p:sp>
      <p:sp>
        <p:nvSpPr>
          <p:cNvPr id="283" name="文本框 2"/>
          <p:cNvSpPr txBox="1"/>
          <p:nvPr/>
        </p:nvSpPr>
        <p:spPr>
          <a:xfrm>
            <a:off x="0" y="2824812"/>
            <a:ext cx="6912479" cy="125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你愿意一个人留在实验室</a:t>
            </a:r>
            <a:r>
              <a:rPr sz="6600">
                <a:solidFill>
                  <a:srgbClr val="F8C864"/>
                </a:solidFill>
                <a:latin typeface="Yuanti SC Bold"/>
                <a:ea typeface="Yuanti SC Bold"/>
                <a:cs typeface="Yuanti SC Bold"/>
                <a:sym typeface="Yuanti SC Bold"/>
              </a:rPr>
              <a:t>学习？</a:t>
            </a:r>
          </a:p>
        </p:txBody>
      </p:sp>
      <p:sp>
        <p:nvSpPr>
          <p:cNvPr id="284" name="矩形 3"/>
          <p:cNvSpPr txBox="1"/>
          <p:nvPr/>
        </p:nvSpPr>
        <p:spPr>
          <a:xfrm>
            <a:off x="2267840" y="1148672"/>
            <a:ext cx="6876162" cy="125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808080"/>
                </a:solidFill>
              </a:defRPr>
            </a:pPr>
            <a:r>
              <a:t>当你的室友在召唤师峡谷</a:t>
            </a:r>
            <a:r>
              <a:rPr sz="6600">
                <a:solidFill>
                  <a:srgbClr val="F26667"/>
                </a:solidFill>
              </a:rPr>
              <a:t>开车！</a:t>
            </a:r>
          </a:p>
        </p:txBody>
      </p:sp>
      <p:pic>
        <p:nvPicPr>
          <p:cNvPr id="285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0432" y="2516346"/>
            <a:ext cx="2252061" cy="1495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492" y="1047587"/>
            <a:ext cx="2276336" cy="1517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4"/>
      <p:bldP build="whole" bldLvl="1" animBg="1" rev="0" advAuto="0" spid="282" grpId="1"/>
      <p:bldP build="whole" bldLvl="1" animBg="1" rev="0" advAuto="0" spid="283" grpId="3"/>
      <p:bldP build="whole" bldLvl="1" animBg="1" rev="0" advAuto="0" spid="284" grpId="2"/>
      <p:bldP build="whole" bldLvl="1" animBg="1" rev="0" advAuto="0" spid="285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9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90" name="矩形 8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4-4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难题的选择</a:t>
            </a:r>
          </a:p>
        </p:txBody>
      </p:sp>
      <p:pic>
        <p:nvPicPr>
          <p:cNvPr id="291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29" y="889000"/>
            <a:ext cx="5124452" cy="3843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rcRect l="0" t="10068" r="15" b="9"/>
          <a:stretch>
            <a:fillRect/>
          </a:stretch>
        </p:blipFill>
        <p:spPr>
          <a:xfrm>
            <a:off x="6228138" y="627059"/>
            <a:ext cx="2567650" cy="4105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  <p:bldP build="whole" bldLvl="1" animBg="1" rev="0" advAuto="0" spid="291" grpId="2"/>
      <p:bldP build="whole" bldLvl="1" animBg="1" rev="0" advAuto="0" spid="292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5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96" name="矩形 8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4-5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兴趣的引领</a:t>
            </a:r>
          </a:p>
        </p:txBody>
      </p:sp>
      <p:sp>
        <p:nvSpPr>
          <p:cNvPr id="297" name="矩形 3"/>
          <p:cNvSpPr txBox="1"/>
          <p:nvPr/>
        </p:nvSpPr>
        <p:spPr>
          <a:xfrm>
            <a:off x="1809057" y="2125702"/>
            <a:ext cx="5336537" cy="125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6600">
                <a:solidFill>
                  <a:srgbClr val="F26667"/>
                </a:solidFill>
              </a:defRPr>
            </a:pPr>
            <a:r>
              <a:t>兴趣</a:t>
            </a:r>
            <a:r>
              <a:rPr sz="3200">
                <a:solidFill>
                  <a:srgbClr val="FFFFFF"/>
                </a:solidFill>
              </a:rPr>
              <a:t>   是学习最大的动力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1"/>
      <p:bldP build="whole" bldLvl="1" animBg="1" rev="0" advAuto="0" spid="29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301" name="矩形 8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4-6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最后一乐</a:t>
            </a:r>
          </a:p>
        </p:txBody>
      </p:sp>
      <p:pic>
        <p:nvPicPr>
          <p:cNvPr id="302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5660"/>
            <a:ext cx="9144000" cy="1465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031918"/>
            <a:ext cx="9144000" cy="1251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图片 2" descr="图片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3150" y="365125"/>
            <a:ext cx="4850437" cy="4366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3"/>
      <p:bldP build="whole" bldLvl="1" animBg="1" rev="0" advAuto="0" spid="304" grpId="4"/>
      <p:bldP build="whole" bldLvl="1" animBg="1" rev="0" advAuto="0" spid="302" grpId="2"/>
      <p:bldP build="whole" bldLvl="1" animBg="1" rev="0" advAuto="0" spid="30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直接连接符 35"/>
          <p:cNvSpPr/>
          <p:nvPr/>
        </p:nvSpPr>
        <p:spPr>
          <a:xfrm>
            <a:off x="2205034" y="2643194"/>
            <a:ext cx="4248158" cy="9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直接连接符 36"/>
          <p:cNvSpPr/>
          <p:nvPr/>
        </p:nvSpPr>
        <p:spPr>
          <a:xfrm>
            <a:off x="2205034" y="3579817"/>
            <a:ext cx="4248158" cy="9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8" name="TextBox 37"/>
          <p:cNvSpPr txBox="1"/>
          <p:nvPr/>
        </p:nvSpPr>
        <p:spPr>
          <a:xfrm>
            <a:off x="828675" y="2787656"/>
            <a:ext cx="7056438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pPr/>
            <a:r>
              <a:t>NSLog(@”thank you”);</a:t>
            </a:r>
          </a:p>
        </p:txBody>
      </p:sp>
      <p:grpSp>
        <p:nvGrpSpPr>
          <p:cNvPr id="313" name="组合 7"/>
          <p:cNvGrpSpPr/>
          <p:nvPr/>
        </p:nvGrpSpPr>
        <p:grpSpPr>
          <a:xfrm>
            <a:off x="3738548" y="801675"/>
            <a:ext cx="1181127" cy="1179548"/>
            <a:chOff x="-2" y="-2"/>
            <a:chExt cx="1181126" cy="1179546"/>
          </a:xfrm>
        </p:grpSpPr>
        <p:grpSp>
          <p:nvGrpSpPr>
            <p:cNvPr id="311" name="椭圆 33"/>
            <p:cNvGrpSpPr/>
            <p:nvPr/>
          </p:nvGrpSpPr>
          <p:grpSpPr>
            <a:xfrm>
              <a:off x="-3" y="-3"/>
              <a:ext cx="1181128" cy="1179548"/>
              <a:chOff x="-1" y="-1"/>
              <a:chExt cx="1181126" cy="1179546"/>
            </a:xfrm>
          </p:grpSpPr>
          <p:sp>
            <p:nvSpPr>
              <p:cNvPr id="309" name="圆形"/>
              <p:cNvSpPr/>
              <p:nvPr/>
            </p:nvSpPr>
            <p:spPr>
              <a:xfrm>
                <a:off x="-2" y="-2"/>
                <a:ext cx="1181128" cy="117954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BABAB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0" name="logo"/>
              <p:cNvSpPr txBox="1"/>
              <p:nvPr/>
            </p:nvSpPr>
            <p:spPr>
              <a:xfrm>
                <a:off x="172968" y="290045"/>
                <a:ext cx="835183" cy="599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logo</a:t>
                </a:r>
              </a:p>
            </p:txBody>
          </p:sp>
        </p:grpSp>
        <p:pic>
          <p:nvPicPr>
            <p:cNvPr id="312" name="图片 9" descr="图片 9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07426" y="205013"/>
              <a:ext cx="766273" cy="771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38" y="0"/>
                    <a:pt x="0" y="4837"/>
                    <a:pt x="0" y="10794"/>
                  </a:cubicBezTo>
                  <a:cubicBezTo>
                    <a:pt x="0" y="16759"/>
                    <a:pt x="4838" y="21600"/>
                    <a:pt x="10794" y="21600"/>
                  </a:cubicBezTo>
                  <a:cubicBezTo>
                    <a:pt x="16758" y="21600"/>
                    <a:pt x="21600" y="16759"/>
                    <a:pt x="21600" y="10794"/>
                  </a:cubicBezTo>
                  <a:cubicBezTo>
                    <a:pt x="21600" y="4837"/>
                    <a:pt x="16758" y="0"/>
                    <a:pt x="10794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1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2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3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4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5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4"/>
      <p:bldP build="whole" bldLvl="1" animBg="1" rev="0" advAuto="0" spid="313" grpId="1"/>
      <p:bldP build="whole" bldLvl="1" animBg="1" rev="0" advAuto="0" spid="313" grpId="2"/>
      <p:bldP build="whole" bldLvl="1" animBg="1" rev="0" advAuto="0" spid="308" grpId="5"/>
      <p:bldP build="whole" bldLvl="1" animBg="1" rev="0" advAuto="0" spid="306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3"/>
          <p:cNvSpPr/>
          <p:nvPr/>
        </p:nvSpPr>
        <p:spPr>
          <a:xfrm>
            <a:off x="-2" y="6350"/>
            <a:ext cx="2700342" cy="5137150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TextBox 5"/>
          <p:cNvSpPr txBox="1"/>
          <p:nvPr/>
        </p:nvSpPr>
        <p:spPr>
          <a:xfrm>
            <a:off x="401634" y="2613024"/>
            <a:ext cx="1971799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E36C09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142" name="TextBox 6"/>
          <p:cNvSpPr/>
          <p:nvPr/>
        </p:nvSpPr>
        <p:spPr>
          <a:xfrm>
            <a:off x="693737" y="1890713"/>
            <a:ext cx="1221737" cy="878837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143" name="椭圆 8"/>
          <p:cNvSpPr/>
          <p:nvPr/>
        </p:nvSpPr>
        <p:spPr>
          <a:xfrm>
            <a:off x="3563937" y="1487932"/>
            <a:ext cx="215905" cy="215905"/>
          </a:xfrm>
          <a:prstGeom prst="ellipse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6" name="矩形 9"/>
          <p:cNvGrpSpPr/>
          <p:nvPr/>
        </p:nvGrpSpPr>
        <p:grpSpPr>
          <a:xfrm>
            <a:off x="3965575" y="1392196"/>
            <a:ext cx="4032250" cy="408937"/>
            <a:chOff x="0" y="0"/>
            <a:chExt cx="4032250" cy="408935"/>
          </a:xfrm>
        </p:grpSpPr>
        <p:sp>
          <p:nvSpPr>
            <p:cNvPr id="144" name="矩形"/>
            <p:cNvSpPr/>
            <p:nvPr/>
          </p:nvSpPr>
          <p:spPr>
            <a:xfrm>
              <a:off x="0" y="27464"/>
              <a:ext cx="4032250" cy="354027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E36C09"/>
                  </a:solidFill>
                  <a:latin typeface="Yuanti SC Bold"/>
                  <a:ea typeface="Yuanti SC Bold"/>
                  <a:cs typeface="Yuanti SC Bold"/>
                  <a:sym typeface="Yuanti SC Bold"/>
                </a:defRPr>
              </a:pPr>
            </a:p>
          </p:txBody>
        </p:sp>
        <p:sp>
          <p:nvSpPr>
            <p:cNvPr id="145" name="学习的内容"/>
            <p:cNvSpPr txBox="1"/>
            <p:nvPr/>
          </p:nvSpPr>
          <p:spPr>
            <a:xfrm>
              <a:off x="0" y="-1"/>
              <a:ext cx="4032250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E36C09"/>
                  </a:solidFill>
                </a:defRPr>
              </a:lvl1pPr>
            </a:lstStyle>
            <a:p>
              <a:pPr/>
              <a:r>
                <a:t>学习的内容</a:t>
              </a:r>
            </a:p>
          </p:txBody>
        </p:sp>
      </p:grpSp>
      <p:sp>
        <p:nvSpPr>
          <p:cNvPr id="147" name="椭圆 10"/>
          <p:cNvSpPr/>
          <p:nvPr/>
        </p:nvSpPr>
        <p:spPr>
          <a:xfrm>
            <a:off x="3563937" y="2054667"/>
            <a:ext cx="215905" cy="215905"/>
          </a:xfrm>
          <a:prstGeom prst="ellipse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0" name="矩形 11"/>
          <p:cNvGrpSpPr/>
          <p:nvPr/>
        </p:nvGrpSpPr>
        <p:grpSpPr>
          <a:xfrm>
            <a:off x="3965575" y="1958138"/>
            <a:ext cx="4032250" cy="408937"/>
            <a:chOff x="0" y="0"/>
            <a:chExt cx="4032250" cy="408935"/>
          </a:xfrm>
        </p:grpSpPr>
        <p:sp>
          <p:nvSpPr>
            <p:cNvPr id="148" name="矩形"/>
            <p:cNvSpPr/>
            <p:nvPr/>
          </p:nvSpPr>
          <p:spPr>
            <a:xfrm>
              <a:off x="0" y="26670"/>
              <a:ext cx="4032250" cy="355613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E36C09"/>
                  </a:solidFill>
                  <a:latin typeface="Yuanti SC Bold"/>
                  <a:ea typeface="Yuanti SC Bold"/>
                  <a:cs typeface="Yuanti SC Bold"/>
                  <a:sym typeface="Yuanti SC Bold"/>
                </a:defRPr>
              </a:pPr>
            </a:p>
          </p:txBody>
        </p:sp>
        <p:sp>
          <p:nvSpPr>
            <p:cNvPr id="149" name="学习的环境"/>
            <p:cNvSpPr txBox="1"/>
            <p:nvPr/>
          </p:nvSpPr>
          <p:spPr>
            <a:xfrm>
              <a:off x="0" y="-1"/>
              <a:ext cx="4032250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E36C09"/>
                  </a:solidFill>
                </a:defRPr>
              </a:lvl1pPr>
            </a:lstStyle>
            <a:p>
              <a:pPr/>
              <a:r>
                <a:t>学习的环境</a:t>
              </a:r>
            </a:p>
          </p:txBody>
        </p:sp>
      </p:grpSp>
      <p:sp>
        <p:nvSpPr>
          <p:cNvPr id="151" name="椭圆 12"/>
          <p:cNvSpPr/>
          <p:nvPr/>
        </p:nvSpPr>
        <p:spPr>
          <a:xfrm>
            <a:off x="3563937" y="2616642"/>
            <a:ext cx="215905" cy="215905"/>
          </a:xfrm>
          <a:prstGeom prst="ellipse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4" name="矩形 13"/>
          <p:cNvGrpSpPr/>
          <p:nvPr/>
        </p:nvGrpSpPr>
        <p:grpSpPr>
          <a:xfrm>
            <a:off x="3965575" y="2520910"/>
            <a:ext cx="4032250" cy="408937"/>
            <a:chOff x="0" y="0"/>
            <a:chExt cx="4032250" cy="408935"/>
          </a:xfrm>
        </p:grpSpPr>
        <p:sp>
          <p:nvSpPr>
            <p:cNvPr id="152" name="矩形"/>
            <p:cNvSpPr/>
            <p:nvPr/>
          </p:nvSpPr>
          <p:spPr>
            <a:xfrm>
              <a:off x="0" y="27464"/>
              <a:ext cx="4032250" cy="354025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E36C09"/>
                  </a:solidFill>
                  <a:latin typeface="Yuanti SC Bold"/>
                  <a:ea typeface="Yuanti SC Bold"/>
                  <a:cs typeface="Yuanti SC Bold"/>
                  <a:sym typeface="Yuanti SC Bold"/>
                </a:defRPr>
              </a:pPr>
            </a:p>
          </p:txBody>
        </p:sp>
        <p:sp>
          <p:nvSpPr>
            <p:cNvPr id="153" name="工作的环境"/>
            <p:cNvSpPr txBox="1"/>
            <p:nvPr/>
          </p:nvSpPr>
          <p:spPr>
            <a:xfrm>
              <a:off x="0" y="-1"/>
              <a:ext cx="4032250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E36C09"/>
                  </a:solidFill>
                </a:defRPr>
              </a:lvl1pPr>
            </a:lstStyle>
            <a:p>
              <a:pPr/>
              <a:r>
                <a:t>工作的环境</a:t>
              </a:r>
            </a:p>
          </p:txBody>
        </p:sp>
      </p:grpSp>
      <p:sp>
        <p:nvSpPr>
          <p:cNvPr id="155" name="椭圆 12"/>
          <p:cNvSpPr/>
          <p:nvPr/>
        </p:nvSpPr>
        <p:spPr>
          <a:xfrm>
            <a:off x="3563937" y="3139725"/>
            <a:ext cx="215905" cy="215905"/>
          </a:xfrm>
          <a:prstGeom prst="ellipse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8" name="矩形 13"/>
          <p:cNvGrpSpPr/>
          <p:nvPr/>
        </p:nvGrpSpPr>
        <p:grpSpPr>
          <a:xfrm>
            <a:off x="3965575" y="3043988"/>
            <a:ext cx="4032250" cy="408937"/>
            <a:chOff x="0" y="0"/>
            <a:chExt cx="4032250" cy="408935"/>
          </a:xfrm>
        </p:grpSpPr>
        <p:sp>
          <p:nvSpPr>
            <p:cNvPr id="156" name="矩形"/>
            <p:cNvSpPr/>
            <p:nvPr/>
          </p:nvSpPr>
          <p:spPr>
            <a:xfrm>
              <a:off x="0" y="27464"/>
              <a:ext cx="4032250" cy="354026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E36C09"/>
                  </a:solidFill>
                  <a:latin typeface="Yuanti SC Bold"/>
                  <a:ea typeface="Yuanti SC Bold"/>
                  <a:cs typeface="Yuanti SC Bold"/>
                  <a:sym typeface="Yuanti SC Bold"/>
                </a:defRPr>
              </a:pPr>
            </a:p>
          </p:txBody>
        </p:sp>
        <p:sp>
          <p:nvSpPr>
            <p:cNvPr id="157" name="模块的选择"/>
            <p:cNvSpPr txBox="1"/>
            <p:nvPr/>
          </p:nvSpPr>
          <p:spPr>
            <a:xfrm>
              <a:off x="0" y="-1"/>
              <a:ext cx="4032250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E36C09"/>
                  </a:solidFill>
                </a:defRPr>
              </a:lvl1pPr>
            </a:lstStyle>
            <a:p>
              <a:pPr/>
              <a:r>
                <a:t>模块的选择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Class="entr" nodeType="afterEffect" presetSubtype="16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Class="entr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Class="entr" nodeType="afterEffect" presetSubtype="16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Class="entr" nodeType="after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Class="entr" nodeType="afterEffect" presetSubtype="16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Class="entr" nodeType="after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7"/>
      <p:bldP build="whole" bldLvl="1" animBg="1" rev="0" advAuto="0" spid="154" grpId="9"/>
      <p:bldP build="whole" bldLvl="1" animBg="1" rev="0" advAuto="0" spid="158" grpId="11"/>
      <p:bldP build="whole" bldLvl="1" animBg="1" rev="0" advAuto="0" spid="142" grpId="2"/>
      <p:bldP build="whole" bldLvl="1" animBg="1" rev="0" advAuto="0" spid="143" grpId="4"/>
      <p:bldP build="whole" bldLvl="1" animBg="1" rev="0" advAuto="0" spid="147" grpId="6"/>
      <p:bldP build="whole" bldLvl="1" animBg="1" rev="0" advAuto="0" spid="140" grpId="1"/>
      <p:bldP build="whole" bldLvl="1" animBg="1" rev="0" advAuto="0" spid="141" grpId="3"/>
      <p:bldP build="whole" bldLvl="1" animBg="1" rev="0" advAuto="0" spid="146" grpId="5"/>
      <p:bldP build="whole" bldLvl="1" animBg="1" rev="0" advAuto="0" spid="155" grpId="10"/>
      <p:bldP build="whole" bldLvl="1" animBg="1" rev="0" advAuto="0" spid="151" grpId="8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3"/>
          <p:cNvSpPr/>
          <p:nvPr/>
        </p:nvSpPr>
        <p:spPr>
          <a:xfrm>
            <a:off x="3924298" y="2108199"/>
            <a:ext cx="1477819" cy="599437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DDD9C3"/>
                </a:solidFill>
              </a:defRPr>
            </a:lvl1pPr>
          </a:lstStyle>
          <a:p>
            <a:pPr/>
            <a:r>
              <a:t>Part One</a:t>
            </a:r>
          </a:p>
        </p:txBody>
      </p:sp>
      <p:sp>
        <p:nvSpPr>
          <p:cNvPr id="161" name="TextBox 4"/>
          <p:cNvSpPr txBox="1"/>
          <p:nvPr/>
        </p:nvSpPr>
        <p:spPr>
          <a:xfrm>
            <a:off x="3902075" y="2632074"/>
            <a:ext cx="51339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solidFill>
                  <a:srgbClr val="E36C09"/>
                </a:solidFill>
              </a:defRPr>
            </a:lvl1pPr>
          </a:lstStyle>
          <a:p>
            <a:pPr/>
            <a:r>
              <a:t>学习的内容</a:t>
            </a:r>
          </a:p>
        </p:txBody>
      </p:sp>
      <p:sp>
        <p:nvSpPr>
          <p:cNvPr id="162" name="TextBox 5"/>
          <p:cNvSpPr txBox="1"/>
          <p:nvPr/>
        </p:nvSpPr>
        <p:spPr>
          <a:xfrm>
            <a:off x="2162174" y="1814513"/>
            <a:ext cx="1190444" cy="180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96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63" name="直接连接符 6"/>
          <p:cNvSpPr/>
          <p:nvPr/>
        </p:nvSpPr>
        <p:spPr>
          <a:xfrm>
            <a:off x="2311398" y="3167063"/>
            <a:ext cx="4249745" cy="1590"/>
          </a:xfrm>
          <a:prstGeom prst="line">
            <a:avLst/>
          </a:prstGeom>
          <a:ln>
            <a:solidFill>
              <a:srgbClr val="FFFFFF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4" name="直接连接符 7"/>
          <p:cNvSpPr/>
          <p:nvPr/>
        </p:nvSpPr>
        <p:spPr>
          <a:xfrm>
            <a:off x="2311398" y="1819275"/>
            <a:ext cx="4249745" cy="1590"/>
          </a:xfrm>
          <a:prstGeom prst="line">
            <a:avLst/>
          </a:prstGeom>
          <a:ln>
            <a:solidFill>
              <a:srgbClr val="FFFFFF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3"/>
      <p:bldP build="whole" bldLvl="1" animBg="1" rev="0" advAuto="0" spid="163" grpId="1"/>
      <p:bldP build="whole" bldLvl="1" animBg="1" rev="0" advAuto="0" spid="164" grpId="2"/>
      <p:bldP build="whole" bldLvl="1" animBg="1" rev="0" advAuto="0" spid="160" grpId="4"/>
      <p:bldP build="whole" bldLvl="1" animBg="1" rev="0" advAuto="0" spid="161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168" name="TextBox 7"/>
          <p:cNvSpPr txBox="1"/>
          <p:nvPr/>
        </p:nvSpPr>
        <p:spPr>
          <a:xfrm>
            <a:off x="987368" y="2544763"/>
            <a:ext cx="857365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iOS</a:t>
            </a:r>
          </a:p>
        </p:txBody>
      </p:sp>
      <p:sp>
        <p:nvSpPr>
          <p:cNvPr id="169" name="矩形 15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1-1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学习方向</a:t>
            </a:r>
          </a:p>
        </p:txBody>
      </p:sp>
      <p:sp>
        <p:nvSpPr>
          <p:cNvPr id="170" name="直接连接符 19"/>
          <p:cNvSpPr/>
          <p:nvPr/>
        </p:nvSpPr>
        <p:spPr>
          <a:xfrm>
            <a:off x="1887538" y="2282823"/>
            <a:ext cx="1055695" cy="71756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直接连接符 21"/>
          <p:cNvSpPr/>
          <p:nvPr/>
        </p:nvSpPr>
        <p:spPr>
          <a:xfrm flipH="1">
            <a:off x="3775071" y="2327274"/>
            <a:ext cx="1057284" cy="673108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直接连接符 24"/>
          <p:cNvSpPr/>
          <p:nvPr/>
        </p:nvSpPr>
        <p:spPr>
          <a:xfrm flipH="1" flipV="1">
            <a:off x="5729442" y="2327274"/>
            <a:ext cx="1055697" cy="673107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" name="TextBox 27"/>
          <p:cNvSpPr txBox="1"/>
          <p:nvPr/>
        </p:nvSpPr>
        <p:spPr>
          <a:xfrm>
            <a:off x="2579004" y="2217564"/>
            <a:ext cx="1944692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Android</a:t>
            </a:r>
          </a:p>
        </p:txBody>
      </p:sp>
      <p:sp>
        <p:nvSpPr>
          <p:cNvPr id="174" name="TextBox 28"/>
          <p:cNvSpPr txBox="1"/>
          <p:nvPr/>
        </p:nvSpPr>
        <p:spPr>
          <a:xfrm>
            <a:off x="4573275" y="2381717"/>
            <a:ext cx="1380573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Html5</a:t>
            </a:r>
          </a:p>
        </p:txBody>
      </p:sp>
      <p:sp>
        <p:nvSpPr>
          <p:cNvPr id="175" name="TextBox 29"/>
          <p:cNvSpPr txBox="1"/>
          <p:nvPr/>
        </p:nvSpPr>
        <p:spPr>
          <a:xfrm>
            <a:off x="6465037" y="2285792"/>
            <a:ext cx="1944687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服务器</a:t>
            </a:r>
          </a:p>
        </p:txBody>
      </p:sp>
      <p:pic>
        <p:nvPicPr>
          <p:cNvPr id="176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rcRect l="19167" t="0" r="19165" b="0"/>
          <a:stretch>
            <a:fillRect/>
          </a:stretch>
        </p:blipFill>
        <p:spPr>
          <a:xfrm>
            <a:off x="2917218" y="2983762"/>
            <a:ext cx="900006" cy="900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5133" y="2994467"/>
            <a:ext cx="900008" cy="900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rcRect l="0" t="0" r="71259" b="107"/>
          <a:stretch>
            <a:fillRect/>
          </a:stretch>
        </p:blipFill>
        <p:spPr>
          <a:xfrm>
            <a:off x="4834349" y="1388428"/>
            <a:ext cx="896421" cy="89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rcRect l="10796" t="0" r="14203" b="558"/>
          <a:stretch>
            <a:fillRect/>
          </a:stretch>
        </p:blipFill>
        <p:spPr>
          <a:xfrm>
            <a:off x="968932" y="1387855"/>
            <a:ext cx="900008" cy="894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9"/>
      <p:bldP build="whole" bldLvl="1" animBg="1" rev="0" advAuto="0" spid="178" grpId="8"/>
      <p:bldP build="whole" bldLvl="1" animBg="1" rev="0" advAuto="0" spid="179" grpId="2"/>
      <p:bldP build="whole" bldLvl="1" animBg="1" rev="0" advAuto="0" spid="170" grpId="4"/>
      <p:bldP build="whole" bldLvl="1" animBg="1" rev="0" advAuto="0" spid="176" grpId="5"/>
      <p:bldP build="whole" bldLvl="1" animBg="1" rev="0" advAuto="0" spid="175" grpId="12"/>
      <p:bldP build="whole" bldLvl="1" animBg="1" rev="0" advAuto="0" spid="172" grpId="10"/>
      <p:bldP build="whole" bldLvl="1" animBg="1" rev="0" advAuto="0" spid="173" grpId="6"/>
      <p:bldP build="whole" bldLvl="1" animBg="1" rev="0" advAuto="0" spid="171" grpId="7"/>
      <p:bldP build="whole" bldLvl="1" animBg="1" rev="0" advAuto="0" spid="168" grpId="3"/>
      <p:bldP build="whole" bldLvl="1" animBg="1" rev="0" advAuto="0" spid="169" grpId="1"/>
      <p:bldP build="whole" bldLvl="1" animBg="1" rev="0" advAuto="0" spid="177" grpId="1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183" name="矩形 15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1-2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微信开发</a:t>
            </a:r>
          </a:p>
        </p:txBody>
      </p:sp>
      <p:pic>
        <p:nvPicPr>
          <p:cNvPr id="184" name="WechatIMG10.jpeg" descr="WechatIMG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4595" y="348719"/>
            <a:ext cx="4064478" cy="632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WechatIMG11.jpeg" descr="WechatIMG1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651" y="985519"/>
            <a:ext cx="2309224" cy="410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WechatIMG12.jpeg" descr="WechatIMG1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1165" y="15029"/>
            <a:ext cx="3269389" cy="5040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WechatIMG7.jpeg" descr="WechatIMG7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8711" y="985516"/>
            <a:ext cx="6170778" cy="4105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pull dir="l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3"/>
      <p:bldP build="whole" bldLvl="1" animBg="1" rev="0" advAuto="0" spid="184" grpId="2"/>
      <p:bldP build="whole" bldLvl="1" animBg="1" rev="0" advAuto="0" spid="186" grpId="4"/>
      <p:bldP build="whole" bldLvl="1" animBg="1" rev="0" advAuto="0" spid="183" grpId="1"/>
      <p:bldP build="whole" bldLvl="1" animBg="1" rev="0" advAuto="0" spid="187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191" name="矩形 1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1-4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代码示例</a:t>
            </a:r>
          </a:p>
        </p:txBody>
      </p:sp>
      <p:pic>
        <p:nvPicPr>
          <p:cNvPr id="192" name="图片 13" descr="图片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97" y="1923705"/>
            <a:ext cx="6414698" cy="317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9049" y="20798"/>
            <a:ext cx="5079266" cy="3126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pull dir="l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2"/>
      <p:bldP build="whole" bldLvl="1" animBg="1" rev="0" advAuto="0" spid="191" grpId="1"/>
      <p:bldP build="whole" bldLvl="1" animBg="1" rev="0" advAuto="0" spid="193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3"/>
          <p:cNvSpPr/>
          <p:nvPr/>
        </p:nvSpPr>
        <p:spPr>
          <a:xfrm>
            <a:off x="3924298" y="2108199"/>
            <a:ext cx="1518358" cy="599437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DDD9C3"/>
                </a:solidFill>
              </a:defRPr>
            </a:lvl1pPr>
          </a:lstStyle>
          <a:p>
            <a:pPr/>
            <a:r>
              <a:t>Part Two</a:t>
            </a:r>
          </a:p>
        </p:txBody>
      </p:sp>
      <p:sp>
        <p:nvSpPr>
          <p:cNvPr id="196" name="TextBox 4"/>
          <p:cNvSpPr txBox="1"/>
          <p:nvPr/>
        </p:nvSpPr>
        <p:spPr>
          <a:xfrm>
            <a:off x="3902073" y="2632074"/>
            <a:ext cx="283052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solidFill>
                  <a:srgbClr val="E36C09"/>
                </a:solidFill>
              </a:defRPr>
            </a:lvl1pPr>
          </a:lstStyle>
          <a:p>
            <a:pPr/>
            <a:r>
              <a:t>学习的环境</a:t>
            </a:r>
          </a:p>
        </p:txBody>
      </p:sp>
      <p:sp>
        <p:nvSpPr>
          <p:cNvPr id="197" name="TextBox 5"/>
          <p:cNvSpPr txBox="1"/>
          <p:nvPr/>
        </p:nvSpPr>
        <p:spPr>
          <a:xfrm>
            <a:off x="2162174" y="1814513"/>
            <a:ext cx="1456229" cy="180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96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98" name="直接连接符 6"/>
          <p:cNvSpPr/>
          <p:nvPr/>
        </p:nvSpPr>
        <p:spPr>
          <a:xfrm>
            <a:off x="2311398" y="3167063"/>
            <a:ext cx="4249745" cy="1590"/>
          </a:xfrm>
          <a:prstGeom prst="line">
            <a:avLst/>
          </a:prstGeom>
          <a:ln>
            <a:solidFill>
              <a:srgbClr val="FFFFFF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9" name="直接连接符 7"/>
          <p:cNvSpPr/>
          <p:nvPr/>
        </p:nvSpPr>
        <p:spPr>
          <a:xfrm>
            <a:off x="2311398" y="1819275"/>
            <a:ext cx="4249745" cy="1590"/>
          </a:xfrm>
          <a:prstGeom prst="line">
            <a:avLst/>
          </a:prstGeom>
          <a:ln>
            <a:solidFill>
              <a:srgbClr val="FFFFFF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3"/>
      <p:bldP build="whole" bldLvl="1" animBg="1" rev="0" advAuto="0" spid="196" grpId="5"/>
      <p:bldP build="whole" bldLvl="1" animBg="1" rev="0" advAuto="0" spid="199" grpId="2"/>
      <p:bldP build="whole" bldLvl="1" animBg="1" rev="0" advAuto="0" spid="198" grpId="1"/>
      <p:bldP build="whole" bldLvl="1" animBg="1" rev="0" advAuto="0" spid="195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矩形 6"/>
          <p:cNvSpPr/>
          <p:nvPr/>
        </p:nvSpPr>
        <p:spPr>
          <a:xfrm>
            <a:off x="0" y="627056"/>
            <a:ext cx="9144000" cy="41052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2" name="TextBox 7"/>
          <p:cNvSpPr/>
          <p:nvPr/>
        </p:nvSpPr>
        <p:spPr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</a:p>
        </p:txBody>
      </p:sp>
      <p:sp>
        <p:nvSpPr>
          <p:cNvPr id="203" name="矩形 11"/>
          <p:cNvSpPr txBox="1"/>
          <p:nvPr/>
        </p:nvSpPr>
        <p:spPr>
          <a:xfrm>
            <a:off x="0" y="365124"/>
            <a:ext cx="320357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t>2-1 </a:t>
            </a:r>
            <a:r>
              <a:rPr>
                <a:latin typeface="+mj-lt"/>
                <a:ea typeface="+mj-ea"/>
                <a:cs typeface="+mj-cs"/>
                <a:sym typeface="Yuanti SC Regular"/>
              </a:rPr>
              <a:t>实验室氛围</a:t>
            </a:r>
          </a:p>
        </p:txBody>
      </p:sp>
      <p:pic>
        <p:nvPicPr>
          <p:cNvPr id="204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739" y="889000"/>
            <a:ext cx="3168221" cy="4224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2051" y="68871"/>
            <a:ext cx="3497601" cy="4663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2"/>
      <p:bldP build="whole" bldLvl="1" animBg="1" rev="0" advAuto="0" spid="203" grpId="1"/>
      <p:bldP build="whole" bldLvl="1" animBg="1" rev="0" advAuto="0" spid="205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主题">
      <a:majorFont>
        <a:latin typeface="Yuanti SC Regular"/>
        <a:ea typeface="Yuanti SC Regular"/>
        <a:cs typeface="Yuanti SC Regular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Yuanti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Yuanti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主题">
      <a:majorFont>
        <a:latin typeface="Yuanti SC Regular"/>
        <a:ea typeface="Yuanti SC Regular"/>
        <a:cs typeface="Yuanti SC Regular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Yuanti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Yuanti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